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9" r:id="rId5"/>
    <p:sldId id="260" r:id="rId6"/>
    <p:sldId id="270" r:id="rId7"/>
    <p:sldId id="261" r:id="rId8"/>
    <p:sldId id="262" r:id="rId9"/>
    <p:sldId id="264" r:id="rId10"/>
    <p:sldId id="265" r:id="rId11"/>
    <p:sldId id="271" r:id="rId12"/>
    <p:sldId id="274" r:id="rId13"/>
    <p:sldId id="275" r:id="rId14"/>
    <p:sldId id="272" r:id="rId15"/>
    <p:sldId id="276" r:id="rId16"/>
    <p:sldId id="277" r:id="rId17"/>
    <p:sldId id="278" r:id="rId18"/>
    <p:sldId id="279" r:id="rId19"/>
    <p:sldId id="281" r:id="rId20"/>
    <p:sldId id="282" r:id="rId21"/>
    <p:sldId id="283" r:id="rId22"/>
    <p:sldId id="284" r:id="rId23"/>
    <p:sldId id="285" r:id="rId24"/>
    <p:sldId id="286" r:id="rId25"/>
    <p:sldId id="280" r:id="rId26"/>
    <p:sldId id="287" r:id="rId27"/>
    <p:sldId id="288" r:id="rId28"/>
    <p:sldId id="289" r:id="rId29"/>
    <p:sldId id="290" r:id="rId30"/>
    <p:sldId id="291" r:id="rId31"/>
    <p:sldId id="292" r:id="rId32"/>
    <p:sldId id="259" r:id="rId33"/>
    <p:sldId id="296" r:id="rId34"/>
    <p:sldId id="293" r:id="rId35"/>
    <p:sldId id="297" r:id="rId36"/>
    <p:sldId id="298" r:id="rId37"/>
    <p:sldId id="294" r:id="rId38"/>
    <p:sldId id="295" r:id="rId39"/>
    <p:sldId id="304" r:id="rId40"/>
    <p:sldId id="267" r:id="rId4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2016" initials="2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13" autoAdjust="0"/>
    <p:restoredTop sz="94660"/>
  </p:normalViewPr>
  <p:slideViewPr>
    <p:cSldViewPr>
      <p:cViewPr varScale="1">
        <p:scale>
          <a:sx n="68" d="100"/>
          <a:sy n="68" d="100"/>
        </p:scale>
        <p:origin x="73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800B4-3EE2-4BE4-B373-6AE1B8B66E40}" type="datetimeFigureOut">
              <a:rPr lang="ru-RU" smtClean="0"/>
              <a:pPr/>
              <a:t>02.06.2023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C9616-2092-4703-A903-10AB5BB0B6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800B4-3EE2-4BE4-B373-6AE1B8B66E40}" type="datetimeFigureOut">
              <a:rPr lang="ru-RU" smtClean="0"/>
              <a:pPr/>
              <a:t>02.06.2023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C9616-2092-4703-A903-10AB5BB0B6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800B4-3EE2-4BE4-B373-6AE1B8B66E40}" type="datetimeFigureOut">
              <a:rPr lang="ru-RU" smtClean="0"/>
              <a:pPr/>
              <a:t>02.06.2023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C9616-2092-4703-A903-10AB5BB0B6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800B4-3EE2-4BE4-B373-6AE1B8B66E40}" type="datetimeFigureOut">
              <a:rPr lang="ru-RU" smtClean="0"/>
              <a:pPr/>
              <a:t>02.06.2023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C9616-2092-4703-A903-10AB5BB0B6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800B4-3EE2-4BE4-B373-6AE1B8B66E40}" type="datetimeFigureOut">
              <a:rPr lang="ru-RU" smtClean="0"/>
              <a:pPr/>
              <a:t>02.06.2023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C9616-2092-4703-A903-10AB5BB0B6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800B4-3EE2-4BE4-B373-6AE1B8B66E40}" type="datetimeFigureOut">
              <a:rPr lang="ru-RU" smtClean="0"/>
              <a:pPr/>
              <a:t>02.06.2023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C9616-2092-4703-A903-10AB5BB0B6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800B4-3EE2-4BE4-B373-6AE1B8B66E40}" type="datetimeFigureOut">
              <a:rPr lang="ru-RU" smtClean="0"/>
              <a:pPr/>
              <a:t>02.06.2023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C9616-2092-4703-A903-10AB5BB0B6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800B4-3EE2-4BE4-B373-6AE1B8B66E40}" type="datetimeFigureOut">
              <a:rPr lang="ru-RU" smtClean="0"/>
              <a:pPr/>
              <a:t>02.06.2023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C9616-2092-4703-A903-10AB5BB0B6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800B4-3EE2-4BE4-B373-6AE1B8B66E40}" type="datetimeFigureOut">
              <a:rPr lang="ru-RU" smtClean="0"/>
              <a:pPr/>
              <a:t>02.06.2023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C9616-2092-4703-A903-10AB5BB0B6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800B4-3EE2-4BE4-B373-6AE1B8B66E40}" type="datetimeFigureOut">
              <a:rPr lang="ru-RU" smtClean="0"/>
              <a:pPr/>
              <a:t>02.06.2023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C9616-2092-4703-A903-10AB5BB0B6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800B4-3EE2-4BE4-B373-6AE1B8B66E40}" type="datetimeFigureOut">
              <a:rPr lang="ru-RU" smtClean="0"/>
              <a:pPr/>
              <a:t>02.06.2023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C9616-2092-4703-A903-10AB5BB0B6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9800B4-3EE2-4BE4-B373-6AE1B8B66E40}" type="datetimeFigureOut">
              <a:rPr lang="ru-RU" smtClean="0"/>
              <a:pPr/>
              <a:t>02.06.2023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6C9616-2092-4703-A903-10AB5BB0B62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Oleg\Desktop\к дню россии\фон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95536" y="2336551"/>
            <a:ext cx="8352928" cy="280076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7200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12 июня - </a:t>
            </a:r>
          </a:p>
          <a:p>
            <a:pPr algn="ctr"/>
            <a:r>
              <a:rPr lang="ru-RU" sz="7200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День России</a:t>
            </a:r>
          </a:p>
          <a:p>
            <a:pPr algn="ctr"/>
            <a:r>
              <a:rPr lang="ru-RU" sz="3200" i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  <p:pic>
        <p:nvPicPr>
          <p:cNvPr id="10242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9512" y="692696"/>
            <a:ext cx="896448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4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837" y="116632"/>
            <a:ext cx="8704325" cy="662361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915816" y="363265"/>
            <a:ext cx="3384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chemeClr val="bg1"/>
                </a:solidFill>
                <a:latin typeface="+mj-lt"/>
              </a:rPr>
              <a:t>ШИРОКИХ РЕК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9512" y="692696"/>
            <a:ext cx="896448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4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546" y="260648"/>
            <a:ext cx="8914907" cy="640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55776" y="260648"/>
            <a:ext cx="47123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И БЕСКРАЙНИХ МОРЕЙ</a:t>
            </a:r>
          </a:p>
        </p:txBody>
      </p:sp>
    </p:spTree>
    <p:extLst>
      <p:ext uri="{BB962C8B-B14F-4D97-AF65-F5344CB8AC3E}">
        <p14:creationId xmlns:p14="http://schemas.microsoft.com/office/powerpoint/2010/main" val="16759297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230" y="1600200"/>
            <a:ext cx="7241540" cy="4525963"/>
          </a:xfrm>
        </p:spPr>
      </p:pic>
      <p:pic>
        <p:nvPicPr>
          <p:cNvPr id="10242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9512" y="692696"/>
            <a:ext cx="896448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4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08" y="116632"/>
            <a:ext cx="8808980" cy="662473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87624" y="692696"/>
            <a:ext cx="618092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+mj-lt"/>
              </a:rPr>
              <a:t>РОССИЯ-СТРАНА ВЕЛИЧАВЫХ ГОР</a:t>
            </a:r>
          </a:p>
        </p:txBody>
      </p:sp>
    </p:spTree>
    <p:extLst>
      <p:ext uri="{BB962C8B-B14F-4D97-AF65-F5344CB8AC3E}">
        <p14:creationId xmlns:p14="http://schemas.microsoft.com/office/powerpoint/2010/main" val="6757111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528" y="1600200"/>
            <a:ext cx="6788944" cy="4525963"/>
          </a:xfrm>
        </p:spPr>
      </p:pic>
      <p:pic>
        <p:nvPicPr>
          <p:cNvPr id="10242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9512" y="692696"/>
            <a:ext cx="896448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4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065" y="188640"/>
            <a:ext cx="8899869" cy="648072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16141" y="188640"/>
            <a:ext cx="47481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solidFill>
                  <a:srgbClr val="002060"/>
                </a:solidFill>
                <a:latin typeface="+mj-lt"/>
              </a:rPr>
              <a:t>И КОВЫЛЬНЫХ СТЕПЕЙ</a:t>
            </a:r>
          </a:p>
        </p:txBody>
      </p:sp>
    </p:spTree>
    <p:extLst>
      <p:ext uri="{BB962C8B-B14F-4D97-AF65-F5344CB8AC3E}">
        <p14:creationId xmlns:p14="http://schemas.microsoft.com/office/powerpoint/2010/main" val="15816371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pic>
        <p:nvPicPr>
          <p:cNvPr id="10242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9512" y="692696"/>
            <a:ext cx="896448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4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571500"/>
            <a:ext cx="7620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435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pic>
        <p:nvPicPr>
          <p:cNvPr id="10242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9512" y="692696"/>
            <a:ext cx="896448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4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60648"/>
            <a:ext cx="8424936" cy="6151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0443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pic>
        <p:nvPicPr>
          <p:cNvPr id="10242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9512" y="692696"/>
            <a:ext cx="896448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4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558800"/>
            <a:ext cx="8128000" cy="574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7528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6231" y="1600200"/>
            <a:ext cx="6031538" cy="4525963"/>
          </a:xfrm>
        </p:spPr>
      </p:pic>
      <p:pic>
        <p:nvPicPr>
          <p:cNvPr id="10242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9512" y="692696"/>
            <a:ext cx="896448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4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381000"/>
            <a:ext cx="8128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0084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1262" y="1600200"/>
            <a:ext cx="6761476" cy="4525963"/>
          </a:xfrm>
        </p:spPr>
      </p:pic>
      <p:pic>
        <p:nvPicPr>
          <p:cNvPr id="10242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9512" y="692696"/>
            <a:ext cx="896448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4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8640960" cy="615672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95536" y="476672"/>
            <a:ext cx="80663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  <a:latin typeface="+mj-lt"/>
              </a:rPr>
              <a:t>Василёк-цветок России , он ,как небо , синий-синий</a:t>
            </a:r>
          </a:p>
        </p:txBody>
      </p:sp>
    </p:spTree>
    <p:extLst>
      <p:ext uri="{BB962C8B-B14F-4D97-AF65-F5344CB8AC3E}">
        <p14:creationId xmlns:p14="http://schemas.microsoft.com/office/powerpoint/2010/main" val="36315122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5721" y="1600200"/>
            <a:ext cx="6132558" cy="4525963"/>
          </a:xfrm>
        </p:spPr>
      </p:pic>
      <p:pic>
        <p:nvPicPr>
          <p:cNvPr id="10242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9512" y="692696"/>
            <a:ext cx="896448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4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1" y="234000"/>
            <a:ext cx="8640960" cy="6624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51521" y="267579"/>
            <a:ext cx="75487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  <a:latin typeface="+mj-lt"/>
              </a:rPr>
              <a:t>И ромашковое поле, символ русского раздолья!</a:t>
            </a:r>
          </a:p>
        </p:txBody>
      </p:sp>
    </p:spTree>
    <p:extLst>
      <p:ext uri="{BB962C8B-B14F-4D97-AF65-F5344CB8AC3E}">
        <p14:creationId xmlns:p14="http://schemas.microsoft.com/office/powerpoint/2010/main" val="3918020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Oleg\Desktop\к дню россии\2 кадр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4674" y="1600200"/>
            <a:ext cx="5994652" cy="4525963"/>
          </a:xfrm>
        </p:spPr>
      </p:pic>
      <p:pic>
        <p:nvPicPr>
          <p:cNvPr id="10242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9512" y="692696"/>
            <a:ext cx="896448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4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915" y="260648"/>
            <a:ext cx="8574170" cy="647349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95536" y="404664"/>
            <a:ext cx="80543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+mj-lt"/>
              </a:rPr>
              <a:t>По обычаю гостеприимства гостей встречают хлебом-солью</a:t>
            </a:r>
          </a:p>
        </p:txBody>
      </p:sp>
    </p:spTree>
    <p:extLst>
      <p:ext uri="{BB962C8B-B14F-4D97-AF65-F5344CB8AC3E}">
        <p14:creationId xmlns:p14="http://schemas.microsoft.com/office/powerpoint/2010/main" val="34781377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pic>
        <p:nvPicPr>
          <p:cNvPr id="10242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9512" y="692696"/>
            <a:ext cx="896448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4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09" y="242644"/>
            <a:ext cx="8664964" cy="6498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9133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3838" y="1600200"/>
            <a:ext cx="6136324" cy="4525963"/>
          </a:xfrm>
        </p:spPr>
      </p:pic>
      <p:pic>
        <p:nvPicPr>
          <p:cNvPr id="10242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9512" y="692696"/>
            <a:ext cx="896448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4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643" y="202702"/>
            <a:ext cx="8748464" cy="645259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563888" y="404664"/>
            <a:ext cx="497841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latin typeface="+mj-lt"/>
              </a:rPr>
              <a:t>Алый шелковый платочек , </a:t>
            </a:r>
          </a:p>
          <a:p>
            <a:r>
              <a:rPr lang="ru-RU" sz="3200" dirty="0">
                <a:solidFill>
                  <a:schemeClr val="bg1"/>
                </a:solidFill>
                <a:latin typeface="+mj-lt"/>
              </a:rPr>
              <a:t>яркий сарафан в цветочек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804575" y="6276756"/>
            <a:ext cx="10583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/>
              <a:t>МАТРЕШКА</a:t>
            </a:r>
          </a:p>
        </p:txBody>
      </p:sp>
    </p:spTree>
    <p:extLst>
      <p:ext uri="{BB962C8B-B14F-4D97-AF65-F5344CB8AC3E}">
        <p14:creationId xmlns:p14="http://schemas.microsoft.com/office/powerpoint/2010/main" val="38048591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0872" y="1600200"/>
            <a:ext cx="5202256" cy="4525963"/>
          </a:xfrm>
        </p:spPr>
      </p:pic>
      <p:pic>
        <p:nvPicPr>
          <p:cNvPr id="10242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9512" y="692696"/>
            <a:ext cx="896448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4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32656"/>
            <a:ext cx="8784976" cy="637340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79512" y="116632"/>
            <a:ext cx="405438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rgbClr val="002060"/>
                </a:solidFill>
                <a:latin typeface="+mj-lt"/>
              </a:rPr>
              <a:t>Белый фон-снегов белей,</a:t>
            </a:r>
          </a:p>
          <a:p>
            <a:r>
              <a:rPr lang="ru-RU" sz="2800" dirty="0">
                <a:solidFill>
                  <a:srgbClr val="002060"/>
                </a:solidFill>
                <a:latin typeface="+mj-lt"/>
              </a:rPr>
              <a:t>Синий-</a:t>
            </a:r>
            <a:r>
              <a:rPr lang="ru-RU" sz="2800" dirty="0" err="1">
                <a:solidFill>
                  <a:srgbClr val="002060"/>
                </a:solidFill>
                <a:latin typeface="+mj-lt"/>
              </a:rPr>
              <a:t>небушка</a:t>
            </a:r>
            <a:r>
              <a:rPr lang="ru-RU" sz="2800" dirty="0">
                <a:solidFill>
                  <a:srgbClr val="002060"/>
                </a:solidFill>
                <a:latin typeface="+mj-lt"/>
              </a:rPr>
              <a:t> синей!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28384" y="6309320"/>
            <a:ext cx="6964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/>
              <a:t>ГЖЕЛЬ</a:t>
            </a:r>
          </a:p>
        </p:txBody>
      </p:sp>
    </p:spTree>
    <p:extLst>
      <p:ext uri="{BB962C8B-B14F-4D97-AF65-F5344CB8AC3E}">
        <p14:creationId xmlns:p14="http://schemas.microsoft.com/office/powerpoint/2010/main" val="36749065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020" y="1600200"/>
            <a:ext cx="6805959" cy="4525963"/>
          </a:xfrm>
        </p:spPr>
      </p:pic>
      <p:pic>
        <p:nvPicPr>
          <p:cNvPr id="10242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9512" y="692696"/>
            <a:ext cx="896448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4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408" y="188640"/>
            <a:ext cx="8770899" cy="640871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32408" y="0"/>
            <a:ext cx="77067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solidFill>
                  <a:srgbClr val="002060"/>
                </a:solidFill>
              </a:rPr>
              <a:t>Сами позолоченные , узоры крученые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020291" y="6265866"/>
            <a:ext cx="18830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/>
              <a:t>ЛОЖКИ ХОХЛОМСКИЕ</a:t>
            </a:r>
          </a:p>
        </p:txBody>
      </p:sp>
    </p:spTree>
    <p:extLst>
      <p:ext uri="{BB962C8B-B14F-4D97-AF65-F5344CB8AC3E}">
        <p14:creationId xmlns:p14="http://schemas.microsoft.com/office/powerpoint/2010/main" val="24903772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2266" y="1600200"/>
            <a:ext cx="5519467" cy="4525963"/>
          </a:xfrm>
        </p:spPr>
      </p:pic>
      <p:pic>
        <p:nvPicPr>
          <p:cNvPr id="10242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9512" y="692696"/>
            <a:ext cx="896448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4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22393"/>
            <a:ext cx="8784976" cy="661897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23528" y="188640"/>
            <a:ext cx="291445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Черные , желтые , красные-</a:t>
            </a:r>
          </a:p>
          <a:p>
            <a:r>
              <a:rPr lang="ru-RU" dirty="0">
                <a:solidFill>
                  <a:schemeClr val="bg1"/>
                </a:solidFill>
              </a:rPr>
              <a:t>Все удивительно </a:t>
            </a:r>
          </a:p>
          <a:p>
            <a:r>
              <a:rPr lang="ru-RU" dirty="0">
                <a:solidFill>
                  <a:schemeClr val="bg1"/>
                </a:solidFill>
              </a:rPr>
              <a:t>Прекрасные!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923032" y="6423984"/>
            <a:ext cx="20414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</a:rPr>
              <a:t>ЖОСТОВСКИЕПОДНОСЫ</a:t>
            </a:r>
          </a:p>
        </p:txBody>
      </p:sp>
    </p:spTree>
    <p:extLst>
      <p:ext uri="{BB962C8B-B14F-4D97-AF65-F5344CB8AC3E}">
        <p14:creationId xmlns:p14="http://schemas.microsoft.com/office/powerpoint/2010/main" val="27851140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3662" y="1600200"/>
            <a:ext cx="4676676" cy="4525963"/>
          </a:xfrm>
        </p:spPr>
      </p:pic>
      <p:pic>
        <p:nvPicPr>
          <p:cNvPr id="10242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9512" y="692696"/>
            <a:ext cx="896448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4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6632"/>
            <a:ext cx="8712968" cy="655272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23399" y="97141"/>
            <a:ext cx="77039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solidFill>
                  <a:srgbClr val="002060"/>
                </a:solidFill>
              </a:rPr>
              <a:t>Знает старый и юнец эта роспись - </a:t>
            </a:r>
            <a:r>
              <a:rPr lang="ru-RU" sz="3200" dirty="0" err="1">
                <a:solidFill>
                  <a:srgbClr val="002060"/>
                </a:solidFill>
              </a:rPr>
              <a:t>городец</a:t>
            </a:r>
            <a:endParaRPr lang="ru-RU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94339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1077" y="1600200"/>
            <a:ext cx="2621846" cy="4525963"/>
          </a:xfrm>
        </p:spPr>
      </p:pic>
      <p:pic>
        <p:nvPicPr>
          <p:cNvPr id="10242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9512" y="692696"/>
            <a:ext cx="896448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4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082" y="260647"/>
            <a:ext cx="3641837" cy="603937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18" y="260648"/>
            <a:ext cx="4821463" cy="603937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11560" y="260648"/>
            <a:ext cx="456047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                                    В холод согревают , </a:t>
            </a:r>
          </a:p>
          <a:p>
            <a:r>
              <a:rPr lang="ru-RU" dirty="0"/>
              <a:t>                                         На плечах легки</a:t>
            </a:r>
          </a:p>
          <a:p>
            <a:r>
              <a:rPr lang="ru-RU" dirty="0"/>
              <a:t>                                                 Собраны в букеты</a:t>
            </a:r>
          </a:p>
          <a:p>
            <a:r>
              <a:rPr lang="ru-RU" dirty="0"/>
              <a:t>                                                  дивной красоты!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401494" y="5869195"/>
            <a:ext cx="12718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err="1"/>
              <a:t>Павлопосадские</a:t>
            </a:r>
            <a:endParaRPr lang="ru-RU" sz="1200" dirty="0"/>
          </a:p>
          <a:p>
            <a:r>
              <a:rPr lang="ru-RU" sz="1200" dirty="0"/>
              <a:t> платки</a:t>
            </a:r>
          </a:p>
        </p:txBody>
      </p:sp>
    </p:spTree>
    <p:extLst>
      <p:ext uri="{BB962C8B-B14F-4D97-AF65-F5344CB8AC3E}">
        <p14:creationId xmlns:p14="http://schemas.microsoft.com/office/powerpoint/2010/main" val="40271000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23" y="1600200"/>
            <a:ext cx="6690554" cy="4525963"/>
          </a:xfrm>
        </p:spPr>
      </p:pic>
      <p:pic>
        <p:nvPicPr>
          <p:cNvPr id="10242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9512" y="692696"/>
            <a:ext cx="896448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4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55576" y="440065"/>
            <a:ext cx="25923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У нее лишь три струны,</a:t>
            </a:r>
          </a:p>
          <a:p>
            <a:r>
              <a:rPr lang="ru-RU" dirty="0"/>
              <a:t>Но она - любовь страны.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576" y="255824"/>
            <a:ext cx="8738904" cy="634152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563888" y="466448"/>
            <a:ext cx="446147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solidFill>
                  <a:srgbClr val="002060"/>
                </a:solidFill>
              </a:rPr>
              <a:t>У нее лишь три струны,</a:t>
            </a:r>
          </a:p>
          <a:p>
            <a:r>
              <a:rPr lang="ru-RU" sz="3200" dirty="0">
                <a:solidFill>
                  <a:srgbClr val="002060"/>
                </a:solidFill>
              </a:rPr>
              <a:t>Но она - любовь страны.</a:t>
            </a:r>
          </a:p>
        </p:txBody>
      </p:sp>
    </p:spTree>
    <p:extLst>
      <p:ext uri="{BB962C8B-B14F-4D97-AF65-F5344CB8AC3E}">
        <p14:creationId xmlns:p14="http://schemas.microsoft.com/office/powerpoint/2010/main" val="37892342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2846673"/>
            <a:ext cx="3048000" cy="2033016"/>
          </a:xfrm>
        </p:spPr>
      </p:pic>
      <p:pic>
        <p:nvPicPr>
          <p:cNvPr id="10242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9512" y="692696"/>
            <a:ext cx="896448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4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59012"/>
            <a:ext cx="8568736" cy="587829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15616" y="476672"/>
            <a:ext cx="436683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002060"/>
                </a:solidFill>
              </a:rPr>
              <a:t>Из липы свито дырявое корыто,</a:t>
            </a:r>
          </a:p>
          <a:p>
            <a:r>
              <a:rPr lang="ru-RU" sz="2400" dirty="0">
                <a:solidFill>
                  <a:srgbClr val="002060"/>
                </a:solidFill>
              </a:rPr>
              <a:t>По дороге идет клетки кладет.</a:t>
            </a:r>
          </a:p>
        </p:txBody>
      </p:sp>
    </p:spTree>
    <p:extLst>
      <p:ext uri="{BB962C8B-B14F-4D97-AF65-F5344CB8AC3E}">
        <p14:creationId xmlns:p14="http://schemas.microsoft.com/office/powerpoint/2010/main" val="15224211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Oleg\Desktop\к дню россии\с березой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51520" y="1124744"/>
            <a:ext cx="8208912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endParaRPr lang="ru-RU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22253" y="260648"/>
            <a:ext cx="583063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dirty="0">
                <a:solidFill>
                  <a:srgbClr val="7030A0"/>
                </a:solidFill>
                <a:latin typeface="+mj-lt"/>
              </a:rPr>
              <a:t>РОССИЯ-РОДИНА МОЯ!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pic>
        <p:nvPicPr>
          <p:cNvPr id="10242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9512" y="692696"/>
            <a:ext cx="896448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4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852936"/>
            <a:ext cx="4674096" cy="350557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382854"/>
            <a:ext cx="4760065" cy="637575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83568" y="692696"/>
            <a:ext cx="3646255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rgbClr val="002060"/>
                </a:solidFill>
              </a:rPr>
              <a:t>Стоит «толстячок»</a:t>
            </a:r>
          </a:p>
          <a:p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dirty="0" err="1">
                <a:solidFill>
                  <a:srgbClr val="002060"/>
                </a:solidFill>
              </a:rPr>
              <a:t>подбоченивши</a:t>
            </a:r>
            <a:r>
              <a:rPr lang="ru-RU" sz="2800" dirty="0">
                <a:solidFill>
                  <a:srgbClr val="002060"/>
                </a:solidFill>
              </a:rPr>
              <a:t> бочок,</a:t>
            </a:r>
          </a:p>
          <a:p>
            <a:r>
              <a:rPr lang="ru-RU" sz="2800" dirty="0">
                <a:solidFill>
                  <a:srgbClr val="002060"/>
                </a:solidFill>
              </a:rPr>
              <a:t>Шипит и кипит,</a:t>
            </a:r>
          </a:p>
          <a:p>
            <a:r>
              <a:rPr lang="ru-RU" sz="2800" dirty="0">
                <a:solidFill>
                  <a:srgbClr val="002060"/>
                </a:solidFill>
              </a:rPr>
              <a:t> всем пить чай велит.</a:t>
            </a:r>
          </a:p>
        </p:txBody>
      </p:sp>
    </p:spTree>
    <p:extLst>
      <p:ext uri="{BB962C8B-B14F-4D97-AF65-F5344CB8AC3E}">
        <p14:creationId xmlns:p14="http://schemas.microsoft.com/office/powerpoint/2010/main" val="212814778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230" y="1600200"/>
            <a:ext cx="7241540" cy="4525963"/>
          </a:xfrm>
        </p:spPr>
      </p:pic>
      <p:pic>
        <p:nvPicPr>
          <p:cNvPr id="10242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9512" y="692696"/>
            <a:ext cx="896448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4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914" y="188640"/>
            <a:ext cx="8834873" cy="633670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79512" y="188640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</a:rPr>
              <a:t>Вперевалку зверь идет </a:t>
            </a:r>
          </a:p>
          <a:p>
            <a:r>
              <a:rPr lang="ru-RU" sz="3200" dirty="0">
                <a:solidFill>
                  <a:schemeClr val="bg1"/>
                </a:solidFill>
              </a:rPr>
              <a:t>По малину и по мед.</a:t>
            </a:r>
          </a:p>
        </p:txBody>
      </p:sp>
    </p:spTree>
    <p:extLst>
      <p:ext uri="{BB962C8B-B14F-4D97-AF65-F5344CB8AC3E}">
        <p14:creationId xmlns:p14="http://schemas.microsoft.com/office/powerpoint/2010/main" val="306618526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pic>
        <p:nvPicPr>
          <p:cNvPr id="4098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18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pic>
        <p:nvPicPr>
          <p:cNvPr id="10242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9512" y="692696"/>
            <a:ext cx="896448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4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936" y="510702"/>
            <a:ext cx="7782128" cy="5836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47988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pic>
        <p:nvPicPr>
          <p:cNvPr id="10242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9512" y="692696"/>
            <a:ext cx="896448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4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776" y="202332"/>
            <a:ext cx="8604448" cy="645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17818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pic>
        <p:nvPicPr>
          <p:cNvPr id="10242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9512" y="692696"/>
            <a:ext cx="896448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4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15262"/>
            <a:ext cx="8640960" cy="648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32741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pic>
        <p:nvPicPr>
          <p:cNvPr id="10242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9512" y="692696"/>
            <a:ext cx="896448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4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903" y="188640"/>
            <a:ext cx="8640960" cy="648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40420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pic>
        <p:nvPicPr>
          <p:cNvPr id="10242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9512" y="692696"/>
            <a:ext cx="896448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4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48326"/>
            <a:ext cx="8748464" cy="6561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29730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pic>
        <p:nvPicPr>
          <p:cNvPr id="10242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9512" y="692696"/>
            <a:ext cx="896448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4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776" y="202332"/>
            <a:ext cx="8604448" cy="645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58280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pic>
        <p:nvPicPr>
          <p:cNvPr id="10242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9512" y="692696"/>
            <a:ext cx="896448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4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8384480" cy="6288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9941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Oleg\Desktop\к дню россии\с березой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51520" y="1124744"/>
            <a:ext cx="8208912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endParaRPr lang="ru-RU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18091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92647" y="2967335"/>
            <a:ext cx="8158708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4800" b="1" i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2651601"/>
            <a:ext cx="3657600" cy="2423160"/>
          </a:xfrm>
        </p:spPr>
      </p:pic>
      <p:pic>
        <p:nvPicPr>
          <p:cNvPr id="5122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8640960" cy="648071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3528" y="548680"/>
            <a:ext cx="94179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solidFill>
                  <a:schemeClr val="bg1"/>
                </a:solidFill>
                <a:latin typeface="+mj-lt"/>
              </a:rPr>
              <a:t>Для </a:t>
            </a:r>
            <a:r>
              <a:rPr lang="ru-RU" sz="3600" dirty="0" err="1">
                <a:solidFill>
                  <a:schemeClr val="bg1"/>
                </a:solidFill>
                <a:latin typeface="+mj-lt"/>
              </a:rPr>
              <a:t>ивушки</a:t>
            </a:r>
            <a:r>
              <a:rPr lang="ru-RU" sz="3600" dirty="0">
                <a:solidFill>
                  <a:schemeClr val="bg1"/>
                </a:solidFill>
                <a:latin typeface="+mj-lt"/>
              </a:rPr>
              <a:t> плакучей нет реченьки милей</a:t>
            </a:r>
            <a:r>
              <a:rPr lang="ru-RU" dirty="0"/>
              <a:t>	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pic>
        <p:nvPicPr>
          <p:cNvPr id="6146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1750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7525" y="2839244"/>
            <a:ext cx="3028950" cy="2047875"/>
          </a:xfrm>
        </p:spPr>
      </p:pic>
      <p:pic>
        <p:nvPicPr>
          <p:cNvPr id="6146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82" y="188640"/>
            <a:ext cx="9144000" cy="648072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55576" y="5949280"/>
            <a:ext cx="78101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latin typeface="+mj-lt"/>
              </a:rPr>
              <a:t>Для беленькой берёзки опушки нет родней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2725" y="2839244"/>
            <a:ext cx="3638550" cy="2047875"/>
          </a:xfrm>
        </p:spPr>
      </p:pic>
      <p:pic>
        <p:nvPicPr>
          <p:cNvPr id="7170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779" y="188640"/>
            <a:ext cx="8742442" cy="648072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59632" y="188640"/>
            <a:ext cx="61027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solidFill>
                  <a:schemeClr val="bg1"/>
                </a:solidFill>
                <a:latin typeface="+mj-lt"/>
              </a:rPr>
              <a:t>Россия-страна широких полей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  <p:pic>
        <p:nvPicPr>
          <p:cNvPr id="9218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014" y="188640"/>
            <a:ext cx="8887972" cy="648072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27584" y="188640"/>
            <a:ext cx="62762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>
                <a:solidFill>
                  <a:schemeClr val="bg1"/>
                </a:solidFill>
                <a:latin typeface="+mj-lt"/>
              </a:rPr>
              <a:t>Россия-страна голубых озёр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1167</TotalTime>
  <Words>191</Words>
  <Application>Microsoft Office PowerPoint</Application>
  <PresentationFormat>Экран (4:3)</PresentationFormat>
  <Paragraphs>76</Paragraphs>
  <Slides>40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5" baseType="lpstr">
      <vt:lpstr>Arial</vt:lpstr>
      <vt:lpstr>Calibri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Krokoz™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Oleg</dc:creator>
  <cp:lastModifiedBy>Пользователь</cp:lastModifiedBy>
  <cp:revision>59</cp:revision>
  <dcterms:created xsi:type="dcterms:W3CDTF">2016-06-12T14:29:18Z</dcterms:created>
  <dcterms:modified xsi:type="dcterms:W3CDTF">2023-06-02T08:03:41Z</dcterms:modified>
</cp:coreProperties>
</file>