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4D4D4D"/>
    <a:srgbClr val="001760"/>
    <a:srgbClr val="4C3B28"/>
    <a:srgbClr val="67655B"/>
    <a:srgbClr val="996633"/>
    <a:srgbClr val="660066"/>
    <a:srgbClr val="500050"/>
    <a:srgbClr val="640064"/>
    <a:srgbClr val="680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BCBC9-4125-4189-BF71-35208A401B7E}" type="datetimeFigureOut">
              <a:rPr lang="ru-RU" smtClean="0"/>
              <a:t>12.09.2023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88233-BEF8-4E8E-AF9D-010FB3DCE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4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C887-1F0F-4BD9-A5B2-12ECEA98A7C4}" type="datetimeFigureOut">
              <a:rPr lang="ru-RU" smtClean="0"/>
              <a:pPr/>
              <a:t>12.09.2023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57283"/>
            <a:ext cx="9144000" cy="5034747"/>
            <a:chOff x="0" y="57283"/>
            <a:chExt cx="9144000" cy="5034747"/>
          </a:xfrm>
        </p:grpSpPr>
        <p:pic>
          <p:nvPicPr>
            <p:cNvPr id="17" name="Рисунок 16" descr="сигналы-ГО.png"/>
            <p:cNvPicPr>
              <a:picLocks noChangeAspect="1"/>
            </p:cNvPicPr>
            <p:nvPr/>
          </p:nvPicPr>
          <p:blipFill>
            <a:blip r:embed="rId2" cstate="print"/>
            <a:srcRect t="6601" b="2401"/>
            <a:stretch>
              <a:fillRect/>
            </a:stretch>
          </p:blipFill>
          <p:spPr>
            <a:xfrm>
              <a:off x="0" y="411510"/>
              <a:ext cx="9144000" cy="468052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7504" y="57283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СИГНАЛ ОПОВЕЩЕНИЯ ГРАЖДАНСКОЙ ОБОРОНЫ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987823" y="549712"/>
              <a:ext cx="1872209" cy="2938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rgbClr val="FF0000"/>
                  </a:solidFill>
                  <a:latin typeface="Franklin Gothic Demi Cond" panose="020B0706030402020204" pitchFamily="34" charset="0"/>
                </a:rPr>
                <a:t>с доведением порядка действий населения при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417105" y="1059984"/>
              <a:ext cx="1440160" cy="504056"/>
            </a:xfrm>
            <a:prstGeom prst="rect">
              <a:avLst/>
            </a:prstGeom>
            <a:solidFill>
              <a:srgbClr val="0017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FFFF00"/>
                  </a:solidFill>
                  <a:latin typeface="Impact" panose="020B0806030902050204" pitchFamily="34" charset="0"/>
                </a:rPr>
                <a:t>ВОЗДУШНОЙ ТРЕВОГЕ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417105" y="2031690"/>
              <a:ext cx="1440160" cy="504056"/>
            </a:xfrm>
            <a:prstGeom prst="rect">
              <a:avLst/>
            </a:prstGeom>
            <a:solidFill>
              <a:srgbClr val="66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FFFF00"/>
                  </a:solidFill>
                  <a:latin typeface="Impact" panose="020B0806030902050204" pitchFamily="34" charset="0"/>
                </a:rPr>
                <a:t>РАДИАЦИОННОЙ ОПАСНОСТИ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17105" y="3004201"/>
              <a:ext cx="1440160" cy="50405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FFFF00"/>
                  </a:solidFill>
                  <a:latin typeface="Impact" panose="020B0806030902050204" pitchFamily="34" charset="0"/>
                </a:rPr>
                <a:t>ХИМИЧЕСКОЙ ТРЕВОГЕ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419872" y="3978446"/>
              <a:ext cx="1440160" cy="504056"/>
            </a:xfrm>
            <a:prstGeom prst="rect">
              <a:avLst/>
            </a:prstGeom>
            <a:solidFill>
              <a:srgbClr val="4C3B28"/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rgbClr val="FFFF00"/>
                  </a:solidFill>
                  <a:latin typeface="Impact" panose="020B0806030902050204" pitchFamily="34" charset="0"/>
                </a:rPr>
                <a:t>УГРОЗЕ КАТОСТРОФИЧЕСКОГО ЗАТОПЛЕНИЯ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112604" y="76518"/>
            <a:ext cx="8928992" cy="5026549"/>
            <a:chOff x="112604" y="76518"/>
            <a:chExt cx="8928992" cy="502654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12604" y="76518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ПОРЯДОК ДЕЙСТВИЯ ПО СИГНАЛУ ОПОВЕЩЕНИЯ ГРАЖДАНСКОЙ ОБОРОНЫ</a:t>
              </a: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/>
            <a:srcRect l="33462" t="23400" r="31888" b="5200"/>
            <a:stretch/>
          </p:blipFill>
          <p:spPr>
            <a:xfrm>
              <a:off x="4815511" y="555525"/>
              <a:ext cx="3913848" cy="453650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4815511" y="4393150"/>
              <a:ext cx="3913848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33462" t="22702" r="31888" b="5201"/>
            <a:stretch/>
          </p:blipFill>
          <p:spPr>
            <a:xfrm>
              <a:off x="326680" y="555525"/>
              <a:ext cx="3885280" cy="4547542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326681" y="1851670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ДОМА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43881" y="4393150"/>
              <a:ext cx="3868079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829795" y="1857772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НА РАБОТЕ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5104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43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Franklin Gothic Demi Cond</vt:lpstr>
      <vt:lpstr>Impact</vt:lpstr>
      <vt:lpstr>Тема Office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</cp:lastModifiedBy>
  <cp:revision>133</cp:revision>
  <dcterms:created xsi:type="dcterms:W3CDTF">2018-10-11T08:31:41Z</dcterms:created>
  <dcterms:modified xsi:type="dcterms:W3CDTF">2023-09-12T16:22:54Z</dcterms:modified>
</cp:coreProperties>
</file>